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9" r:id="rId2"/>
    <p:sldId id="260" r:id="rId3"/>
    <p:sldId id="286" r:id="rId4"/>
    <p:sldId id="282" r:id="rId5"/>
    <p:sldId id="277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05D5EB"/>
    <a:srgbClr val="ECF1F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140" autoAdjust="0"/>
  </p:normalViewPr>
  <p:slideViewPr>
    <p:cSldViewPr>
      <p:cViewPr>
        <p:scale>
          <a:sx n="51" d="100"/>
          <a:sy n="51" d="100"/>
        </p:scale>
        <p:origin x="-183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4E538-9733-4C4B-B29B-20A07CF8BD1B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3870E-5161-402E-BD9C-37E9F2F5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7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870E-5161-402E-BD9C-37E9F2F5BA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2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870E-5161-402E-BD9C-37E9F2F5BA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9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870E-5161-402E-BD9C-37E9F2F5B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8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870E-5161-402E-BD9C-37E9F2F5BA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6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870E-5161-402E-BD9C-37E9F2F5BA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27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870E-5161-402E-BD9C-37E9F2F5BA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5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teevan\AppData\Local\Microsoft\Windows\Temporary Internet Files\Content.IE5\3PV2D8RY\MP90040048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4958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dirty="0" smtClean="0">
                <a:solidFill>
                  <a:srgbClr val="0070C0"/>
                </a:solidFill>
              </a:rPr>
              <a:t>Jaime Teevan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Microsoft Research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teevan\AppData\Local\Microsoft\Windows\Temporary Internet Files\Content.IE5\DXLOIU2H\MP9004304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0513" y="3482573"/>
            <a:ext cx="6419178" cy="1524000"/>
            <a:chOff x="743622" y="3276600"/>
            <a:chExt cx="6419178" cy="1524000"/>
          </a:xfrm>
        </p:grpSpPr>
        <p:sp>
          <p:nvSpPr>
            <p:cNvPr id="3" name="Rectangle 2"/>
            <p:cNvSpPr/>
            <p:nvPr/>
          </p:nvSpPr>
          <p:spPr>
            <a:xfrm>
              <a:off x="743622" y="3276600"/>
              <a:ext cx="6038178" cy="15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34122" y="3446130"/>
              <a:ext cx="6228678" cy="1184940"/>
              <a:chOff x="457200" y="842427"/>
              <a:chExt cx="6228678" cy="118494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636956" y="842427"/>
                <a:ext cx="5048922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300" b="1" dirty="0" smtClean="0">
                    <a:solidFill>
                      <a:schemeClr val="accent1"/>
                    </a:solidFill>
                  </a:rPr>
                  <a:t>Sheila Brown </a:t>
                </a:r>
                <a:r>
                  <a:rPr lang="en-US" sz="2300" dirty="0" smtClean="0"/>
                  <a:t>Does anyone know if Keanu Reeves was born in Hawaii?</a:t>
                </a:r>
              </a:p>
              <a:p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Mon at 5:23pm</a:t>
                </a:r>
                <a:r>
                  <a:rPr lang="en-US" sz="200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sz="2000" dirty="0" smtClean="0"/>
                  <a:t>∙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Comment </a:t>
                </a:r>
                <a:r>
                  <a:rPr lang="en-US" sz="2000" dirty="0"/>
                  <a:t>∙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Like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4" r="4378"/>
              <a:stretch/>
            </p:blipFill>
            <p:spPr bwMode="auto">
              <a:xfrm>
                <a:off x="457200" y="909117"/>
                <a:ext cx="1051560" cy="1051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6069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teevan\AppData\Local\Microsoft\Windows\Temporary Internet Files\Content.IE5\EM5WMCPO\MP90043165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2110"/>
            <a:ext cx="9144000" cy="938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61868" y="548928"/>
            <a:ext cx="3501132" cy="1356072"/>
            <a:chOff x="5261868" y="548928"/>
            <a:chExt cx="3501132" cy="1356072"/>
          </a:xfrm>
        </p:grpSpPr>
        <p:pic>
          <p:nvPicPr>
            <p:cNvPr id="4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869" y="548928"/>
              <a:ext cx="3501131" cy="1356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261868" y="548928"/>
              <a:ext cx="2891531" cy="134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700"/>
                </a:spcAft>
              </a:pPr>
              <a:r>
                <a:rPr lang="en-US" sz="2400" dirty="0"/>
                <a:t>k</a:t>
              </a:r>
              <a:r>
                <a:rPr lang="en-US" sz="2400" dirty="0" smtClean="0"/>
                <a:t>itchen re-tiling tips</a:t>
              </a:r>
            </a:p>
            <a:p>
              <a:pPr>
                <a:spcAft>
                  <a:spcPts val="300"/>
                </a:spcAft>
              </a:pP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backsplash re-tiling</a:t>
              </a:r>
            </a:p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itchen remodel DIY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228600"/>
            <a:ext cx="4572000" cy="1203832"/>
            <a:chOff x="304800" y="228600"/>
            <a:chExt cx="4572000" cy="1203832"/>
          </a:xfrm>
        </p:grpSpPr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8600"/>
              <a:ext cx="4572000" cy="1203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50520" y="228600"/>
              <a:ext cx="44805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any tips for tiling a kitchen backsplash?</a:t>
              </a:r>
              <a:endParaRPr lang="en-US" sz="2400" b="1" dirty="0">
                <a:latin typeface="Times New Roman"/>
                <a:ea typeface="Times New Roman"/>
                <a:cs typeface="Times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72341" y="2243328"/>
            <a:ext cx="5531015" cy="1207008"/>
            <a:chOff x="2900032" y="2960812"/>
            <a:chExt cx="5531015" cy="1207008"/>
          </a:xfrm>
        </p:grpSpPr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032" y="2960812"/>
              <a:ext cx="5531015" cy="1207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922339" y="2960812"/>
              <a:ext cx="5486400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Lauren's going away for a month, anyone know any good vegetarian recipes?</a:t>
              </a:r>
              <a:endParaRPr lang="en-US" sz="2400" b="1" dirty="0">
                <a:latin typeface="Times New Roman"/>
                <a:ea typeface="Times New Roman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7163" y="3788664"/>
            <a:ext cx="5531015" cy="1207008"/>
            <a:chOff x="2900032" y="2960812"/>
            <a:chExt cx="5531015" cy="1207008"/>
          </a:xfrm>
        </p:grpSpPr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032" y="2960812"/>
              <a:ext cx="5531015" cy="1207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922339" y="2960812"/>
              <a:ext cx="5486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Anyone know how to stop an in-car </a:t>
              </a:r>
              <a:r>
                <a:rPr lang="en-US" sz="2400" dirty="0" err="1"/>
                <a:t>nav</a:t>
              </a:r>
              <a:r>
                <a:rPr lang="en-US" sz="2400" dirty="0"/>
                <a:t> system from constantly rebooting???? </a:t>
              </a:r>
              <a:r>
                <a:rPr lang="en-US" sz="2400" dirty="0" smtClean="0"/>
                <a:t>Ugh</a:t>
              </a:r>
              <a:endParaRPr lang="en-US" sz="2400" b="1" dirty="0">
                <a:latin typeface="Times New Roman"/>
                <a:ea typeface="Times New Roman"/>
                <a:cs typeface="Times New Roman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97519" y="5334000"/>
            <a:ext cx="5531015" cy="1207008"/>
            <a:chOff x="2900032" y="2960812"/>
            <a:chExt cx="5531015" cy="1207008"/>
          </a:xfrm>
        </p:grpSpPr>
        <p:pic>
          <p:nvPicPr>
            <p:cNvPr id="16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032" y="2960812"/>
              <a:ext cx="5531015" cy="1207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922339" y="2960812"/>
              <a:ext cx="5486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is looking for recommendations (restaurants and activities) in Cancun</a:t>
              </a:r>
              <a:endParaRPr lang="en-US" sz="2400" dirty="0">
                <a:latin typeface="New York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5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teevan\AppData\Local\Microsoft\Windows\Temporary Internet Files\Content.IE5\CX41QAF3\MP91022089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49669"/>
            <a:ext cx="9930899" cy="48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304800" y="152400"/>
            <a:ext cx="3733800" cy="838200"/>
          </a:xfrm>
          <a:prstGeom prst="wedgeRectCallout">
            <a:avLst>
              <a:gd name="adj1" fmla="val -36206"/>
              <a:gd name="adj2" fmla="val 1813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Should I watch E.T.?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905000" y="1101034"/>
            <a:ext cx="3733800" cy="838200"/>
          </a:xfrm>
          <a:prstGeom prst="wedgeRectCallout">
            <a:avLst>
              <a:gd name="adj1" fmla="val -36206"/>
              <a:gd name="adj2" fmla="val 1813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Should I watch E.T.?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105400" y="152400"/>
            <a:ext cx="3733800" cy="838200"/>
          </a:xfrm>
          <a:prstGeom prst="wedgeRectCallout">
            <a:avLst>
              <a:gd name="adj1" fmla="val 39393"/>
              <a:gd name="adj2" fmla="val 2809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Should I watch E.T.?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074240" y="2049669"/>
            <a:ext cx="3733800" cy="838200"/>
          </a:xfrm>
          <a:prstGeom prst="wedgeRectCallout">
            <a:avLst>
              <a:gd name="adj1" fmla="val 31407"/>
              <a:gd name="adj2" fmla="val 1339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Should I watch E.T.?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105400" y="152400"/>
            <a:ext cx="3733800" cy="838200"/>
          </a:xfrm>
          <a:prstGeom prst="wedgeRectCallout">
            <a:avLst>
              <a:gd name="adj1" fmla="val 39393"/>
              <a:gd name="adj2" fmla="val 28094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Does anyone think I should watch E.T.?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074240" y="2049669"/>
            <a:ext cx="3733800" cy="838200"/>
          </a:xfrm>
          <a:prstGeom prst="wedgeRectCallout">
            <a:avLst>
              <a:gd name="adj1" fmla="val 31407"/>
              <a:gd name="adj2" fmla="val 1339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Does anyone think I should watch E.T.?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C:\Users\teevan\Desktop\f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2" y="909117"/>
            <a:ext cx="1051560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2878" y="842427"/>
            <a:ext cx="68580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b="1" dirty="0" smtClean="0">
                <a:solidFill>
                  <a:schemeClr val="accent1"/>
                </a:solidFill>
              </a:rPr>
              <a:t>Mary </a:t>
            </a:r>
            <a:r>
              <a:rPr lang="en-US" sz="2300" b="1" dirty="0" err="1" smtClean="0">
                <a:solidFill>
                  <a:schemeClr val="accent1"/>
                </a:solidFill>
              </a:rPr>
              <a:t>Ko</a:t>
            </a:r>
            <a:r>
              <a:rPr lang="en-US" sz="2300" b="1" dirty="0" smtClean="0">
                <a:solidFill>
                  <a:schemeClr val="accent1"/>
                </a:solidFill>
              </a:rPr>
              <a:t> </a:t>
            </a:r>
            <a:r>
              <a:rPr lang="en-US" sz="2300" dirty="0" smtClean="0"/>
              <a:t>Taking it easy. I wonder if anyone thinks I should watch E.T.</a:t>
            </a:r>
            <a:r>
              <a:rPr lang="en-US" sz="2300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Tue at 9:19am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/>
              <a:t>∙ </a:t>
            </a:r>
            <a:r>
              <a:rPr lang="en-US" sz="2000" dirty="0" smtClean="0">
                <a:solidFill>
                  <a:schemeClr val="accent1"/>
                </a:solidFill>
              </a:rPr>
              <a:t>Comment </a:t>
            </a:r>
            <a:r>
              <a:rPr lang="en-US" sz="2000" dirty="0"/>
              <a:t>∙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Like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89356" y="2133600"/>
            <a:ext cx="6135444" cy="4226242"/>
            <a:chOff x="1676400" y="1945958"/>
            <a:chExt cx="6135444" cy="4226242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1945958"/>
              <a:ext cx="6135444" cy="4226242"/>
              <a:chOff x="1676400" y="1945958"/>
              <a:chExt cx="6135444" cy="422624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676400" y="2057400"/>
                <a:ext cx="6135444" cy="4114800"/>
                <a:chOff x="1676400" y="1524000"/>
                <a:chExt cx="6135444" cy="411480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676400" y="1524000"/>
                  <a:ext cx="6135444" cy="984885"/>
                </a:xfrm>
                <a:prstGeom prst="rect">
                  <a:avLst/>
                </a:prstGeom>
                <a:solidFill>
                  <a:srgbClr val="ECF1F8"/>
                </a:solidFill>
              </p:spPr>
              <p:txBody>
                <a:bodyPr wrap="square" lIns="914400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chemeClr val="accent1"/>
                      </a:solidFill>
                    </a:rPr>
                    <a:t>Sarah Ripley </a:t>
                  </a:r>
                  <a:r>
                    <a:rPr lang="en-US" sz="2000" dirty="0" smtClean="0"/>
                    <a:t>Definitely E.T. (as long as it’s not the “Entertainment Tonight” one :P )</a:t>
                  </a:r>
                </a:p>
                <a:p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Tue at 11:09am</a:t>
                  </a:r>
                  <a:r>
                    <a:rPr lang="en-US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 </a:t>
                  </a:r>
                  <a:r>
                    <a:rPr lang="en-US" dirty="0" smtClean="0"/>
                    <a:t>∙ </a:t>
                  </a:r>
                  <a:r>
                    <a:rPr lang="en-US" dirty="0" smtClean="0">
                      <a:solidFill>
                        <a:schemeClr val="accent1"/>
                      </a:solidFill>
                    </a:rPr>
                    <a:t>Delete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1676400" y="2577564"/>
                  <a:ext cx="6135444" cy="1292662"/>
                </a:xfrm>
                <a:prstGeom prst="rect">
                  <a:avLst/>
                </a:prstGeom>
                <a:solidFill>
                  <a:srgbClr val="ECF1F8"/>
                </a:solidFill>
              </p:spPr>
              <p:txBody>
                <a:bodyPr wrap="square" lIns="914400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chemeClr val="accent1"/>
                      </a:solidFill>
                    </a:rPr>
                    <a:t>Stanley Conner </a:t>
                  </a:r>
                  <a:r>
                    <a:rPr lang="en-US" sz="2000" dirty="0" smtClean="0"/>
                    <a:t>as long as it’s not the “special edition” where Spielberg digitally replaced all the guns with </a:t>
                  </a:r>
                  <a:r>
                    <a:rPr lang="en-US" sz="2000" dirty="0" err="1" smtClean="0"/>
                    <a:t>walkie</a:t>
                  </a:r>
                  <a:r>
                    <a:rPr lang="en-US" sz="2000" dirty="0" smtClean="0"/>
                    <a:t> talkies.</a:t>
                  </a:r>
                </a:p>
                <a:p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Tue at 11:45am</a:t>
                  </a:r>
                  <a:r>
                    <a:rPr lang="en-US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 </a:t>
                  </a:r>
                  <a:r>
                    <a:rPr lang="en-US" dirty="0" smtClean="0"/>
                    <a:t>∙ </a:t>
                  </a:r>
                  <a:r>
                    <a:rPr lang="en-US" dirty="0" smtClean="0">
                      <a:solidFill>
                        <a:schemeClr val="accent1"/>
                      </a:solidFill>
                    </a:rPr>
                    <a:t>Delete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676400" y="3938905"/>
                  <a:ext cx="6135444" cy="984885"/>
                </a:xfrm>
                <a:prstGeom prst="rect">
                  <a:avLst/>
                </a:prstGeom>
                <a:solidFill>
                  <a:srgbClr val="ECF1F8"/>
                </a:solidFill>
              </p:spPr>
              <p:txBody>
                <a:bodyPr wrap="square" lIns="914400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chemeClr val="accent1"/>
                      </a:solidFill>
                    </a:rPr>
                    <a:t>Matt Brooks </a:t>
                  </a:r>
                  <a:r>
                    <a:rPr lang="en-US" sz="2000" dirty="0" err="1" smtClean="0"/>
                    <a:t>aahhhhoooouuuch</a:t>
                  </a:r>
                  <a:r>
                    <a:rPr lang="en-US" sz="2000" dirty="0" smtClean="0"/>
                    <a:t>. *grin* (I just like saying that)</a:t>
                  </a:r>
                </a:p>
                <a:p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Tue at 1:16pm</a:t>
                  </a:r>
                  <a:r>
                    <a:rPr lang="en-US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 </a:t>
                  </a:r>
                  <a:r>
                    <a:rPr lang="en-US" dirty="0" smtClean="0"/>
                    <a:t>∙ </a:t>
                  </a:r>
                  <a:r>
                    <a:rPr lang="en-US" dirty="0" smtClean="0">
                      <a:solidFill>
                        <a:schemeClr val="accent1"/>
                      </a:solidFill>
                    </a:rPr>
                    <a:t>Delete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1676400" y="4992469"/>
                  <a:ext cx="6135444" cy="646331"/>
                  <a:chOff x="1636956" y="6324600"/>
                  <a:chExt cx="6135444" cy="646331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636956" y="6324600"/>
                    <a:ext cx="6135444" cy="646331"/>
                  </a:xfrm>
                  <a:prstGeom prst="rect">
                    <a:avLst/>
                  </a:prstGeom>
                  <a:solidFill>
                    <a:srgbClr val="ECF1F8"/>
                  </a:solidFill>
                </p:spPr>
                <p:txBody>
                  <a:bodyPr wrap="square" lIns="91440" rtlCol="0">
                    <a:spAutoFit/>
                  </a:bodyPr>
                  <a:lstStyle/>
                  <a:p>
                    <a:endParaRPr lang="en-US" dirty="0" smtClean="0">
                      <a:solidFill>
                        <a:schemeClr val="accent1"/>
                      </a:solidFill>
                    </a:endParaRPr>
                  </a:p>
                  <a:p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778598" y="6463099"/>
                    <a:ext cx="5852160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txBody>
                  <a:bodyPr wrap="square" lIns="91440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Write a comment…</a:t>
                    </a:r>
                  </a:p>
                </p:txBody>
              </p:sp>
            </p:grpSp>
          </p:grpSp>
          <p:sp>
            <p:nvSpPr>
              <p:cNvPr id="13" name="Isosceles Triangle 12"/>
              <p:cNvSpPr/>
              <p:nvPr/>
            </p:nvSpPr>
            <p:spPr>
              <a:xfrm>
                <a:off x="1905000" y="1945958"/>
                <a:ext cx="365760" cy="263842"/>
              </a:xfrm>
              <a:prstGeom prst="triangle">
                <a:avLst/>
              </a:prstGeom>
              <a:solidFill>
                <a:srgbClr val="ECF1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7" r="1399"/>
            <a:stretch/>
          </p:blipFill>
          <p:spPr bwMode="auto">
            <a:xfrm>
              <a:off x="1828800" y="3228589"/>
              <a:ext cx="6858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" r="4630"/>
            <a:stretch/>
          </p:blipFill>
          <p:spPr bwMode="auto">
            <a:xfrm>
              <a:off x="1828800" y="4572000"/>
              <a:ext cx="6858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2" r="773"/>
            <a:stretch/>
          </p:blipFill>
          <p:spPr bwMode="auto">
            <a:xfrm>
              <a:off x="1828800" y="2209800"/>
              <a:ext cx="6858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3858768" y="1260963"/>
            <a:ext cx="15240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17720" y="842427"/>
            <a:ext cx="1325880" cy="446276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r>
              <a:rPr lang="en-US" sz="2300" dirty="0"/>
              <a:t> </a:t>
            </a:r>
            <a:r>
              <a:rPr lang="en-US" sz="2300" dirty="0" smtClean="0"/>
              <a:t>       </a:t>
            </a:r>
            <a:r>
              <a:rPr lang="en-US" sz="2300" dirty="0" smtClean="0">
                <a:solidFill>
                  <a:srgbClr val="C00000"/>
                </a:solidFill>
              </a:rPr>
              <a:t>Does</a:t>
            </a:r>
            <a:endParaRPr lang="en-US" sz="2300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98080" y="937323"/>
            <a:ext cx="146304" cy="256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07024" y="937324"/>
            <a:ext cx="932688" cy="32918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732878" y="842427"/>
            <a:ext cx="2991522" cy="446276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b="1" dirty="0" smtClean="0">
                <a:solidFill>
                  <a:schemeClr val="accent1"/>
                </a:solidFill>
              </a:rPr>
              <a:t>Mary </a:t>
            </a:r>
            <a:r>
              <a:rPr lang="en-US" sz="2300" b="1" dirty="0" err="1" smtClean="0">
                <a:solidFill>
                  <a:schemeClr val="accent1"/>
                </a:solidFill>
              </a:rPr>
              <a:t>Ko</a:t>
            </a:r>
            <a:r>
              <a:rPr lang="en-US" sz="2300" b="1" dirty="0" smtClean="0">
                <a:solidFill>
                  <a:schemeClr val="accent1"/>
                </a:solidFill>
              </a:rPr>
              <a:t> </a:t>
            </a:r>
            <a:r>
              <a:rPr lang="en-US" sz="2300" strike="sngStrike" dirty="0" smtClean="0">
                <a:solidFill>
                  <a:srgbClr val="C00000"/>
                </a:solidFill>
              </a:rPr>
              <a:t>Taking it easy.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0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0" grpId="0" animBg="1"/>
      <p:bldP spid="1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teevan\AppData\Local\Microsoft\Windows\Temporary Internet Files\Content.IE5\N68AF6BZ\MP90043954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162" y="0"/>
            <a:ext cx="10272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228</Words>
  <Application>Microsoft Office PowerPoint</Application>
  <PresentationFormat>On-screen Show (4:3)</PresentationFormat>
  <Paragraphs>34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Teevan</dc:creator>
  <cp:lastModifiedBy>Jaime Teevan</cp:lastModifiedBy>
  <cp:revision>71</cp:revision>
  <dcterms:created xsi:type="dcterms:W3CDTF">2006-08-16T00:00:00Z</dcterms:created>
  <dcterms:modified xsi:type="dcterms:W3CDTF">2012-05-02T18:43:31Z</dcterms:modified>
</cp:coreProperties>
</file>